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7" r:id="rId5"/>
    <p:sldId id="258" r:id="rId6"/>
    <p:sldId id="268" r:id="rId7"/>
    <p:sldId id="282" r:id="rId8"/>
    <p:sldId id="269" r:id="rId9"/>
    <p:sldId id="270" r:id="rId10"/>
    <p:sldId id="283" r:id="rId11"/>
    <p:sldId id="279" r:id="rId12"/>
    <p:sldId id="284" r:id="rId13"/>
    <p:sldId id="271" r:id="rId14"/>
    <p:sldId id="272" r:id="rId15"/>
    <p:sldId id="277" r:id="rId16"/>
    <p:sldId id="285" r:id="rId17"/>
    <p:sldId id="286" r:id="rId18"/>
    <p:sldId id="274" r:id="rId19"/>
    <p:sldId id="281"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949" autoAdjust="0"/>
  </p:normalViewPr>
  <p:slideViewPr>
    <p:cSldViewPr snapToGrid="0" showGuides="1">
      <p:cViewPr>
        <p:scale>
          <a:sx n="82" d="100"/>
          <a:sy n="82" d="100"/>
        </p:scale>
        <p:origin x="720"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10/15/2020</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10/15/2020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10/15/2020</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en.wikipedia.org/wiki/Symbiosis_University_of_Applied_Sciences" TargetMode="Externa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hyperlink" Target="https://com520project.wordpress.com/2016/10/19/reviewing-van-dijcks-the-culture-of-connectivity-and-the-actor-network-theory/"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en.wikipedia.org/wiki/JavaScript" TargetMode="External"/><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hyperlink" Target="http://cute-pictures.blogspot.com/2011/08/75-free-stock-images-3d-human-character.html" TargetMode="Externa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hyperlink" Target="http://byanyothernerd.blogspot.com/2013/10/tales-of-running-wall-of-many-thanks.html" TargetMode="External"/><Relationship Id="rId5" Type="http://schemas.openxmlformats.org/officeDocument/2006/relationships/image" Target="../media/image40.jpg"/><Relationship Id="rId4" Type="http://schemas.openxmlformats.org/officeDocument/2006/relationships/hyperlink" Target="http://www.votewatch.eu/blog/capitals-circle-group-vote-watch-europe-join-forces-announce-strategic-cooperation-in-eu-public-policy-analysis-intelligen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myedmondsnews.com/2018/04/live-in-edmonds-what-do-you-call-yourself/question-mark-1019820_128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binoculars-search-see-to-find-1015265/" TargetMode="Externa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abelatecno.blogspot.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hyperlink" Target="https://commons.wikimedia.org/wiki/File:Lock_font_awesome.sv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dirty="0"/>
              <a:t>Online examination system</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endParaRPr lang="en-US" dirty="0"/>
          </a:p>
        </p:txBody>
      </p:sp>
      <p:pic>
        <p:nvPicPr>
          <p:cNvPr id="7" name="Picture Placeholder 6">
            <a:extLst>
              <a:ext uri="{FF2B5EF4-FFF2-40B4-BE49-F238E27FC236}">
                <a16:creationId xmlns:a16="http://schemas.microsoft.com/office/drawing/2014/main" id="{8BC2DA59-804B-40CB-A703-A271699D9CA3}"/>
              </a:ext>
            </a:extLst>
          </p:cNvPr>
          <p:cNvPicPr>
            <a:picLocks noGrp="1" noChangeAspect="1"/>
          </p:cNvPicPr>
          <p:nvPr>
            <p:ph type="pic" sz="quarter" idx="10"/>
          </p:nvPr>
        </p:nvPicPr>
        <p:blipFill rotWithShape="1">
          <a:blip r:embed="rId3"/>
          <a:srcRect l="9422" t="1665" r="1282" b="5188"/>
          <a:stretch/>
        </p:blipFill>
        <p:spPr>
          <a:xfrm>
            <a:off x="527933" y="1480799"/>
            <a:ext cx="4183404" cy="3896401"/>
          </a:xfrm>
        </p:spPr>
      </p:pic>
      <p:pic>
        <p:nvPicPr>
          <p:cNvPr id="12" name="Picture 11">
            <a:extLst>
              <a:ext uri="{FF2B5EF4-FFF2-40B4-BE49-F238E27FC236}">
                <a16:creationId xmlns:a16="http://schemas.microsoft.com/office/drawing/2014/main" id="{3678E7F7-7DC0-4F40-8A1D-2D2B9D4A62A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416212" y="208479"/>
            <a:ext cx="1535261" cy="1535261"/>
          </a:xfrm>
          <a:prstGeom prst="rect">
            <a:avLst/>
          </a:prstGeom>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DATABASE AND CONNECTIVITY</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DATABASE</a:t>
            </a:r>
          </a:p>
        </p:txBody>
      </p:sp>
      <p:pic>
        <p:nvPicPr>
          <p:cNvPr id="9" name="Content Placeholder 8">
            <a:extLst>
              <a:ext uri="{FF2B5EF4-FFF2-40B4-BE49-F238E27FC236}">
                <a16:creationId xmlns:a16="http://schemas.microsoft.com/office/drawing/2014/main" id="{8118BAB2-D065-49FE-93F6-428825F54365}"/>
              </a:ext>
            </a:extLst>
          </p:cNvPr>
          <p:cNvPicPr>
            <a:picLocks noGrp="1" noChangeAspect="1"/>
          </p:cNvPicPr>
          <p:nvPr>
            <p:ph idx="1"/>
          </p:nvPr>
        </p:nvPicPr>
        <p:blipFill>
          <a:blip r:embed="rId5"/>
          <a:stretch>
            <a:fillRect/>
          </a:stretch>
        </p:blipFill>
        <p:spPr>
          <a:xfrm>
            <a:off x="219075" y="3207025"/>
            <a:ext cx="3444875" cy="2135404"/>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CONNECTIVITY</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XAMPP</a:t>
            </a:r>
          </a:p>
          <a:p>
            <a:pPr algn="l"/>
            <a:r>
              <a:rPr lang="en-US" sz="1400" dirty="0"/>
              <a:t>XAMPP is a open-source cross-platform web server solution stack used for database storage and interpreting php.</a:t>
            </a:r>
          </a:p>
          <a:p>
            <a:pPr algn="l"/>
            <a:endParaRPr lang="en-US" sz="1400" dirty="0"/>
          </a:p>
          <a:p>
            <a:pPr algn="l"/>
            <a:r>
              <a:rPr lang="en-US" sz="1400" dirty="0"/>
              <a:t>PHP was used to connect front-end with back-end.</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10</a:t>
            </a:fld>
            <a:endParaRPr lang="en-US" dirty="0"/>
          </a:p>
        </p:txBody>
      </p:sp>
      <p:pic>
        <p:nvPicPr>
          <p:cNvPr id="25" name="Picture Placeholder 24">
            <a:extLst>
              <a:ext uri="{FF2B5EF4-FFF2-40B4-BE49-F238E27FC236}">
                <a16:creationId xmlns:a16="http://schemas.microsoft.com/office/drawing/2014/main" id="{034DCB84-4696-4B47-99A1-037374F2EE80}"/>
              </a:ext>
            </a:extLst>
          </p:cNvPr>
          <p:cNvPicPr>
            <a:picLocks noGrp="1" noChangeAspect="1"/>
          </p:cNvPicPr>
          <p:nvPr>
            <p:ph type="pic" sz="quarter" idx="13"/>
          </p:nvPr>
        </p:nvPicPr>
        <p:blipFill>
          <a:blip r:embed="rId8">
            <a:extLst>
              <a:ext uri="{837473B0-CC2E-450A-ABE3-18F120FF3D39}">
                <a1611:picAttrSrcUrl xmlns:a1611="http://schemas.microsoft.com/office/drawing/2016/11/main" r:id="rId9"/>
              </a:ext>
            </a:extLst>
          </a:blip>
          <a:srcRect l="6264" r="6264"/>
          <a:stretch>
            <a:fillRect/>
          </a:stretch>
        </p:blipFill>
        <p:spPr/>
      </p:pic>
    </p:spTree>
    <p:extLst>
      <p:ext uri="{BB962C8B-B14F-4D97-AF65-F5344CB8AC3E}">
        <p14:creationId xmlns:p14="http://schemas.microsoft.com/office/powerpoint/2010/main" val="460269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FUNCTIONALITY</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JAVASCRIPT</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JavaScript is an object orient programming language designed to make web development easier and more attractive.  </a:t>
            </a:r>
          </a:p>
          <a:p>
            <a:r>
              <a:rPr lang="en-US" sz="1600" dirty="0"/>
              <a:t>  JavaScript is used to create responsive, interactive elements for web pages, enhancing the user experience.</a:t>
            </a:r>
          </a:p>
          <a:p>
            <a:r>
              <a:rPr lang="en-US" sz="1600" dirty="0"/>
              <a:t>Vue.js is an open-source model–view–view model JavaScript framework for building user interfaces and single-page applications.</a:t>
            </a:r>
          </a:p>
        </p:txBody>
      </p:sp>
      <p:pic>
        <p:nvPicPr>
          <p:cNvPr id="11" name="Content Placeholder 10">
            <a:extLst>
              <a:ext uri="{FF2B5EF4-FFF2-40B4-BE49-F238E27FC236}">
                <a16:creationId xmlns:a16="http://schemas.microsoft.com/office/drawing/2014/main" id="{483D3C92-13FE-4ED4-B0AC-500B3CD6B777}"/>
              </a:ext>
            </a:extLst>
          </p:cNvPr>
          <p:cNvPicPr>
            <a:picLocks noGrp="1" noChangeAspect="1"/>
          </p:cNvPicPr>
          <p:nvPr>
            <p:ph idx="19"/>
          </p:nvPr>
        </p:nvPicPr>
        <p:blipFill>
          <a:blip r:embed="rId5">
            <a:extLst>
              <a:ext uri="{837473B0-CC2E-450A-ABE3-18F120FF3D39}">
                <a1611:picAttrSrcUrl xmlns:a1611="http://schemas.microsoft.com/office/drawing/2016/11/main" r:id="rId6"/>
              </a:ext>
            </a:extLst>
          </a:blip>
          <a:stretch>
            <a:fillRect/>
          </a:stretch>
        </p:blipFill>
        <p:spPr>
          <a:xfrm>
            <a:off x="8316912" y="2017712"/>
            <a:ext cx="2095500" cy="2095500"/>
          </a:xfrm>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endParaRPr lang="en-US" dirty="0"/>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BF419C-CCF1-468A-88A5-B8623A35A17C}"/>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3" name="Content Placeholder 2">
            <a:extLst>
              <a:ext uri="{FF2B5EF4-FFF2-40B4-BE49-F238E27FC236}">
                <a16:creationId xmlns:a16="http://schemas.microsoft.com/office/drawing/2014/main" id="{E9AA2A7C-EDDE-470F-A3AB-CD446EE3F48E}"/>
              </a:ext>
            </a:extLst>
          </p:cNvPr>
          <p:cNvSpPr>
            <a:spLocks noGrp="1"/>
          </p:cNvSpPr>
          <p:nvPr>
            <p:ph idx="1"/>
          </p:nvPr>
        </p:nvSpPr>
        <p:spPr/>
        <p:txBody>
          <a:bodyPr/>
          <a:lstStyle/>
          <a:p>
            <a:r>
              <a:rPr lang="en-US" dirty="0"/>
              <a:t>For using the quiz application, the user has to register himself/herself or log-in into his account. The user can give the quiz in two subject variety:</a:t>
            </a:r>
          </a:p>
          <a:p>
            <a:r>
              <a:rPr lang="en-US" b="1" dirty="0"/>
              <a:t>SOFTWARE ENGINEERING</a:t>
            </a:r>
          </a:p>
          <a:p>
            <a:r>
              <a:rPr lang="en-US" b="1" dirty="0"/>
              <a:t>OPERATING SYSTEM</a:t>
            </a:r>
          </a:p>
          <a:p>
            <a:r>
              <a:rPr lang="en-US" b="1" dirty="0"/>
              <a:t>DATA STRUCTURES</a:t>
            </a:r>
          </a:p>
          <a:p>
            <a:endParaRPr lang="en-US" b="1" dirty="0"/>
          </a:p>
          <a:p>
            <a:pPr marL="0" indent="0">
              <a:buNone/>
            </a:pPr>
            <a:endParaRPr lang="en-US" dirty="0"/>
          </a:p>
          <a:p>
            <a:pPr marL="0" indent="0">
              <a:buNone/>
            </a:pPr>
            <a:r>
              <a:rPr lang="en-US" dirty="0"/>
              <a:t>This test should be completed in time limit of one hour.</a:t>
            </a:r>
          </a:p>
        </p:txBody>
      </p:sp>
      <p:sp>
        <p:nvSpPr>
          <p:cNvPr id="4" name="Title 3">
            <a:extLst>
              <a:ext uri="{FF2B5EF4-FFF2-40B4-BE49-F238E27FC236}">
                <a16:creationId xmlns:a16="http://schemas.microsoft.com/office/drawing/2014/main" id="{B49C0F9D-27A7-4819-BE1D-6C3D744F47D5}"/>
              </a:ext>
            </a:extLst>
          </p:cNvPr>
          <p:cNvSpPr>
            <a:spLocks noGrp="1"/>
          </p:cNvSpPr>
          <p:nvPr>
            <p:ph type="title"/>
          </p:nvPr>
        </p:nvSpPr>
        <p:spPr/>
        <p:txBody>
          <a:bodyPr/>
          <a:lstStyle/>
          <a:p>
            <a:r>
              <a:rPr lang="en-IN" dirty="0"/>
              <a:t>WORKING</a:t>
            </a:r>
          </a:p>
        </p:txBody>
      </p:sp>
    </p:spTree>
    <p:extLst>
      <p:ext uri="{BB962C8B-B14F-4D97-AF65-F5344CB8AC3E}">
        <p14:creationId xmlns:p14="http://schemas.microsoft.com/office/powerpoint/2010/main" val="981277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50E29F-B17D-4982-BE73-48DF3693E118}"/>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3" name="Content Placeholder 2">
            <a:extLst>
              <a:ext uri="{FF2B5EF4-FFF2-40B4-BE49-F238E27FC236}">
                <a16:creationId xmlns:a16="http://schemas.microsoft.com/office/drawing/2014/main" id="{60B73701-FDCF-4731-AE47-39858ACD0AD8}"/>
              </a:ext>
            </a:extLst>
          </p:cNvPr>
          <p:cNvSpPr>
            <a:spLocks noGrp="1"/>
          </p:cNvSpPr>
          <p:nvPr>
            <p:ph idx="1"/>
          </p:nvPr>
        </p:nvSpPr>
        <p:spPr>
          <a:xfrm>
            <a:off x="515938" y="1651518"/>
            <a:ext cx="10837862" cy="4525445"/>
          </a:xfrm>
        </p:spPr>
        <p:txBody>
          <a:bodyPr/>
          <a:lstStyle/>
          <a:p>
            <a:r>
              <a:rPr lang="en-US" dirty="0"/>
              <a:t>Database</a:t>
            </a:r>
            <a:endParaRPr lang="en-IN" dirty="0"/>
          </a:p>
          <a:p>
            <a:r>
              <a:rPr lang="en-IN" dirty="0"/>
              <a:t>PHP connectivity</a:t>
            </a:r>
          </a:p>
          <a:p>
            <a:r>
              <a:rPr lang="en-IN" dirty="0"/>
              <a:t>Designing.</a:t>
            </a:r>
          </a:p>
          <a:p>
            <a:r>
              <a:rPr lang="en-IN" dirty="0"/>
              <a:t>Data Backup And Application Security.</a:t>
            </a:r>
            <a:endParaRPr lang="en-US" dirty="0"/>
          </a:p>
        </p:txBody>
      </p:sp>
      <p:sp>
        <p:nvSpPr>
          <p:cNvPr id="4" name="Title 3">
            <a:extLst>
              <a:ext uri="{FF2B5EF4-FFF2-40B4-BE49-F238E27FC236}">
                <a16:creationId xmlns:a16="http://schemas.microsoft.com/office/drawing/2014/main" id="{8F064B2C-F324-4F76-9C29-E8091834A486}"/>
              </a:ext>
            </a:extLst>
          </p:cNvPr>
          <p:cNvSpPr>
            <a:spLocks noGrp="1"/>
          </p:cNvSpPr>
          <p:nvPr>
            <p:ph type="title"/>
          </p:nvPr>
        </p:nvSpPr>
        <p:spPr>
          <a:xfrm>
            <a:off x="515938" y="363893"/>
            <a:ext cx="11150600" cy="942393"/>
          </a:xfrm>
        </p:spPr>
        <p:txBody>
          <a:bodyPr/>
          <a:lstStyle/>
          <a:p>
            <a:r>
              <a:rPr lang="en-US" dirty="0"/>
              <a:t>PROBLEM STATEMENTS</a:t>
            </a:r>
            <a:endParaRPr lang="en-IN" dirty="0"/>
          </a:p>
        </p:txBody>
      </p:sp>
    </p:spTree>
    <p:extLst>
      <p:ext uri="{BB962C8B-B14F-4D97-AF65-F5344CB8AC3E}">
        <p14:creationId xmlns:p14="http://schemas.microsoft.com/office/powerpoint/2010/main" val="139251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E06586-E482-41DC-8EA8-798DA132E1D0}"/>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sp>
        <p:nvSpPr>
          <p:cNvPr id="3" name="Content Placeholder 2">
            <a:extLst>
              <a:ext uri="{FF2B5EF4-FFF2-40B4-BE49-F238E27FC236}">
                <a16:creationId xmlns:a16="http://schemas.microsoft.com/office/drawing/2014/main" id="{639A7EC4-D73F-47CB-AE18-6F1FAAF992B8}"/>
              </a:ext>
            </a:extLst>
          </p:cNvPr>
          <p:cNvSpPr>
            <a:spLocks noGrp="1"/>
          </p:cNvSpPr>
          <p:nvPr>
            <p:ph idx="1"/>
          </p:nvPr>
        </p:nvSpPr>
        <p:spPr>
          <a:xfrm>
            <a:off x="515938" y="1660849"/>
            <a:ext cx="10837862" cy="4516114"/>
          </a:xfrm>
        </p:spPr>
        <p:txBody>
          <a:bodyPr/>
          <a:lstStyle/>
          <a:p>
            <a:r>
              <a:rPr lang="en-US" dirty="0"/>
              <a:t>Better Database.</a:t>
            </a:r>
          </a:p>
          <a:p>
            <a:r>
              <a:rPr lang="en-US" dirty="0"/>
              <a:t>Website Security</a:t>
            </a:r>
          </a:p>
          <a:p>
            <a:r>
              <a:rPr lang="en-US" dirty="0"/>
              <a:t>Data backup</a:t>
            </a:r>
          </a:p>
          <a:p>
            <a:r>
              <a:rPr lang="en-US" dirty="0"/>
              <a:t>Admin portal</a:t>
            </a:r>
          </a:p>
          <a:p>
            <a:r>
              <a:rPr lang="en-US" dirty="0"/>
              <a:t>Images in questions</a:t>
            </a:r>
            <a:endParaRPr lang="en-IN" dirty="0"/>
          </a:p>
        </p:txBody>
      </p:sp>
      <p:sp>
        <p:nvSpPr>
          <p:cNvPr id="4" name="Title 3">
            <a:extLst>
              <a:ext uri="{FF2B5EF4-FFF2-40B4-BE49-F238E27FC236}">
                <a16:creationId xmlns:a16="http://schemas.microsoft.com/office/drawing/2014/main" id="{63544AC7-5369-4BCC-A324-68F500E00209}"/>
              </a:ext>
            </a:extLst>
          </p:cNvPr>
          <p:cNvSpPr>
            <a:spLocks noGrp="1"/>
          </p:cNvSpPr>
          <p:nvPr>
            <p:ph type="title"/>
          </p:nvPr>
        </p:nvSpPr>
        <p:spPr>
          <a:xfrm>
            <a:off x="515938" y="246621"/>
            <a:ext cx="11150600" cy="1115648"/>
          </a:xfrm>
        </p:spPr>
        <p:txBody>
          <a:bodyPr/>
          <a:lstStyle/>
          <a:p>
            <a:r>
              <a:rPr lang="en-US" dirty="0"/>
              <a:t>Future upgradation:</a:t>
            </a:r>
            <a:endParaRPr lang="en-IN" dirty="0"/>
          </a:p>
        </p:txBody>
      </p:sp>
    </p:spTree>
    <p:extLst>
      <p:ext uri="{BB962C8B-B14F-4D97-AF65-F5344CB8AC3E}">
        <p14:creationId xmlns:p14="http://schemas.microsoft.com/office/powerpoint/2010/main" val="3965779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ARYAN SAHU</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r>
              <a:rPr lang="en-US" dirty="0"/>
              <a:t>Contributed as a full-stack developer in the project</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ASHISH SINGH SENGAR</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r>
              <a:rPr lang="en-US" dirty="0"/>
              <a:t>Contributed as the co-full stack developer in the project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AZIZ SOGIYAWALA</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r>
              <a:rPr lang="en-US" dirty="0"/>
              <a:t>Contributed as a front-end developer in the project</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CHARUDATTA PADHYE</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r>
              <a:rPr lang="en-US" dirty="0"/>
              <a:t>Contributed as the Project Manager and in SRS Documentation as well as the presentation of the project.</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15</a:t>
            </a:fld>
            <a:endParaRPr lang="en-US" dirty="0"/>
          </a:p>
        </p:txBody>
      </p:sp>
      <p:pic>
        <p:nvPicPr>
          <p:cNvPr id="20" name="Picture Placeholder 19">
            <a:extLst>
              <a:ext uri="{FF2B5EF4-FFF2-40B4-BE49-F238E27FC236}">
                <a16:creationId xmlns:a16="http://schemas.microsoft.com/office/drawing/2014/main" id="{5C105CF6-39E1-4F29-8958-1B02C7B71C1B}"/>
              </a:ext>
            </a:extLst>
          </p:cNvPr>
          <p:cNvPicPr>
            <a:picLocks noGrp="1" noChangeAspect="1"/>
          </p:cNvPicPr>
          <p:nvPr>
            <p:ph type="pic" sz="quarter" idx="16"/>
          </p:nvPr>
        </p:nvPicPr>
        <p:blipFill>
          <a:blip r:embed="rId3"/>
          <a:srcRect t="7683" b="7683"/>
          <a:stretch>
            <a:fillRect/>
          </a:stretch>
        </p:blipFill>
        <p:spPr/>
      </p:pic>
      <p:pic>
        <p:nvPicPr>
          <p:cNvPr id="17" name="Picture Placeholder 16">
            <a:extLst>
              <a:ext uri="{FF2B5EF4-FFF2-40B4-BE49-F238E27FC236}">
                <a16:creationId xmlns:a16="http://schemas.microsoft.com/office/drawing/2014/main" id="{D1D05C35-8FA2-45B9-AF5F-27BADA307FFD}"/>
              </a:ext>
            </a:extLst>
          </p:cNvPr>
          <p:cNvPicPr>
            <a:picLocks noGrp="1" noChangeAspect="1"/>
          </p:cNvPicPr>
          <p:nvPr>
            <p:ph type="pic" sz="quarter" idx="15"/>
          </p:nvPr>
        </p:nvPicPr>
        <p:blipFill>
          <a:blip r:embed="rId4"/>
          <a:srcRect t="4555" b="4555"/>
          <a:stretch>
            <a:fillRect/>
          </a:stretch>
        </p:blipFill>
        <p:spPr/>
      </p:pic>
      <p:pic>
        <p:nvPicPr>
          <p:cNvPr id="6" name="Picture Placeholder 5">
            <a:extLst>
              <a:ext uri="{FF2B5EF4-FFF2-40B4-BE49-F238E27FC236}">
                <a16:creationId xmlns:a16="http://schemas.microsoft.com/office/drawing/2014/main" id="{8F53F36E-E82E-4A5C-84CF-8B4B4E9232B0}"/>
              </a:ext>
            </a:extLst>
          </p:cNvPr>
          <p:cNvPicPr>
            <a:picLocks noGrp="1" noChangeAspect="1"/>
          </p:cNvPicPr>
          <p:nvPr>
            <p:ph type="pic" sz="quarter" idx="14"/>
          </p:nvPr>
        </p:nvPicPr>
        <p:blipFill>
          <a:blip r:embed="rId5"/>
          <a:srcRect t="4599" b="4599"/>
          <a:stretch>
            <a:fillRect/>
          </a:stretch>
        </p:blipFill>
        <p:spPr/>
      </p:pic>
      <p:pic>
        <p:nvPicPr>
          <p:cNvPr id="23" name="Picture Placeholder 22">
            <a:extLst>
              <a:ext uri="{FF2B5EF4-FFF2-40B4-BE49-F238E27FC236}">
                <a16:creationId xmlns:a16="http://schemas.microsoft.com/office/drawing/2014/main" id="{D5A64731-5A91-4C73-9977-16E159B7693D}"/>
              </a:ext>
            </a:extLst>
          </p:cNvPr>
          <p:cNvPicPr>
            <a:picLocks noGrp="1" noChangeAspect="1"/>
          </p:cNvPicPr>
          <p:nvPr>
            <p:ph type="pic" sz="quarter" idx="13"/>
          </p:nvPr>
        </p:nvPicPr>
        <p:blipFill rotWithShape="1">
          <a:blip r:embed="rId6"/>
          <a:srcRect t="12500" b="12500"/>
          <a:stretch/>
        </p:blipFill>
        <p:spPr/>
      </p:pic>
    </p:spTree>
    <p:extLst>
      <p:ext uri="{BB962C8B-B14F-4D97-AF65-F5344CB8AC3E}">
        <p14:creationId xmlns:p14="http://schemas.microsoft.com/office/powerpoint/2010/main" val="43563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2E53-58FB-4301-87DA-9DA083E05ED4}"/>
              </a:ext>
            </a:extLst>
          </p:cNvPr>
          <p:cNvSpPr>
            <a:spLocks noGrp="1"/>
          </p:cNvSpPr>
          <p:nvPr>
            <p:ph type="title"/>
          </p:nvPr>
        </p:nvSpPr>
        <p:spPr/>
        <p:txBody>
          <a:bodyPr/>
          <a:lstStyle/>
          <a:p>
            <a:r>
              <a:rPr lang="en-IN" dirty="0"/>
              <a:t>TEAM CONTD.</a:t>
            </a:r>
          </a:p>
        </p:txBody>
      </p:sp>
      <p:sp>
        <p:nvSpPr>
          <p:cNvPr id="3" name="Slide Number Placeholder 2">
            <a:extLst>
              <a:ext uri="{FF2B5EF4-FFF2-40B4-BE49-F238E27FC236}">
                <a16:creationId xmlns:a16="http://schemas.microsoft.com/office/drawing/2014/main" id="{83C85E99-051B-41C7-9207-B8B35379D441}"/>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pic>
        <p:nvPicPr>
          <p:cNvPr id="19" name="Picture Placeholder 18">
            <a:extLst>
              <a:ext uri="{FF2B5EF4-FFF2-40B4-BE49-F238E27FC236}">
                <a16:creationId xmlns:a16="http://schemas.microsoft.com/office/drawing/2014/main" id="{1C75A2FA-3A1E-4E5B-92C5-4CCDCF7C775E}"/>
              </a:ext>
            </a:extLst>
          </p:cNvPr>
          <p:cNvPicPr>
            <a:picLocks noGrp="1" noChangeAspect="1"/>
          </p:cNvPicPr>
          <p:nvPr>
            <p:ph type="pic" sz="quarter" idx="13"/>
          </p:nvPr>
        </p:nvPicPr>
        <p:blipFill>
          <a:blip r:embed="rId2"/>
          <a:srcRect t="1087" b="1087"/>
          <a:stretch>
            <a:fillRect/>
          </a:stretch>
        </p:blipFill>
        <p:spPr/>
      </p:pic>
      <p:pic>
        <p:nvPicPr>
          <p:cNvPr id="16" name="Picture Placeholder 15">
            <a:extLst>
              <a:ext uri="{FF2B5EF4-FFF2-40B4-BE49-F238E27FC236}">
                <a16:creationId xmlns:a16="http://schemas.microsoft.com/office/drawing/2014/main" id="{CA627FC9-D50F-46AE-94B0-4D3AE27477CF}"/>
              </a:ext>
            </a:extLst>
          </p:cNvPr>
          <p:cNvPicPr>
            <a:picLocks noGrp="1" noChangeAspect="1"/>
          </p:cNvPicPr>
          <p:nvPr>
            <p:ph type="pic" sz="quarter" idx="14"/>
          </p:nvPr>
        </p:nvPicPr>
        <p:blipFill rotWithShape="1">
          <a:blip r:embed="rId3"/>
          <a:srcRect t="7305" b="7305"/>
          <a:stretch/>
        </p:blipFill>
        <p:spPr/>
      </p:pic>
      <p:pic>
        <p:nvPicPr>
          <p:cNvPr id="17" name="Picture Placeholder 16">
            <a:extLst>
              <a:ext uri="{FF2B5EF4-FFF2-40B4-BE49-F238E27FC236}">
                <a16:creationId xmlns:a16="http://schemas.microsoft.com/office/drawing/2014/main" id="{864106EA-EA44-4891-8A7C-F04793C8EE30}"/>
              </a:ext>
            </a:extLst>
          </p:cNvPr>
          <p:cNvPicPr>
            <a:picLocks noGrp="1" noChangeAspect="1"/>
          </p:cNvPicPr>
          <p:nvPr>
            <p:ph type="pic" sz="quarter" idx="16"/>
          </p:nvPr>
        </p:nvPicPr>
        <p:blipFill>
          <a:blip r:embed="rId4">
            <a:extLst>
              <a:ext uri="{837473B0-CC2E-450A-ABE3-18F120FF3D39}">
                <a1611:picAttrSrcUrl xmlns:a1611="http://schemas.microsoft.com/office/drawing/2016/11/main" r:id="rId5"/>
              </a:ext>
            </a:extLst>
          </a:blip>
          <a:srcRect l="21812" r="21812"/>
          <a:stretch>
            <a:fillRect/>
          </a:stretch>
        </p:blipFill>
        <p:spPr/>
      </p:pic>
      <p:sp>
        <p:nvSpPr>
          <p:cNvPr id="8" name="Content Placeholder 7">
            <a:extLst>
              <a:ext uri="{FF2B5EF4-FFF2-40B4-BE49-F238E27FC236}">
                <a16:creationId xmlns:a16="http://schemas.microsoft.com/office/drawing/2014/main" id="{C388B045-7D87-4CA4-90EC-27D9CE9920D1}"/>
              </a:ext>
            </a:extLst>
          </p:cNvPr>
          <p:cNvSpPr>
            <a:spLocks noGrp="1"/>
          </p:cNvSpPr>
          <p:nvPr>
            <p:ph idx="1"/>
          </p:nvPr>
        </p:nvSpPr>
        <p:spPr/>
        <p:txBody>
          <a:bodyPr/>
          <a:lstStyle/>
          <a:p>
            <a:r>
              <a:rPr lang="en-IN" dirty="0"/>
              <a:t>Contributed in Query optimization in the project</a:t>
            </a:r>
          </a:p>
        </p:txBody>
      </p:sp>
      <p:sp>
        <p:nvSpPr>
          <p:cNvPr id="9" name="Content Placeholder 8">
            <a:extLst>
              <a:ext uri="{FF2B5EF4-FFF2-40B4-BE49-F238E27FC236}">
                <a16:creationId xmlns:a16="http://schemas.microsoft.com/office/drawing/2014/main" id="{2C6DEC13-6656-49BA-9E26-011F7FC53262}"/>
              </a:ext>
            </a:extLst>
          </p:cNvPr>
          <p:cNvSpPr>
            <a:spLocks noGrp="1"/>
          </p:cNvSpPr>
          <p:nvPr>
            <p:ph idx="17"/>
          </p:nvPr>
        </p:nvSpPr>
        <p:spPr/>
        <p:txBody>
          <a:bodyPr/>
          <a:lstStyle/>
          <a:p>
            <a:r>
              <a:rPr lang="en-IN" dirty="0"/>
              <a:t>AYUSH JAISWAL</a:t>
            </a:r>
          </a:p>
        </p:txBody>
      </p:sp>
      <p:sp>
        <p:nvSpPr>
          <p:cNvPr id="10" name="Content Placeholder 9">
            <a:extLst>
              <a:ext uri="{FF2B5EF4-FFF2-40B4-BE49-F238E27FC236}">
                <a16:creationId xmlns:a16="http://schemas.microsoft.com/office/drawing/2014/main" id="{450CB499-576E-4726-B1F2-3F65EB8519C7}"/>
              </a:ext>
            </a:extLst>
          </p:cNvPr>
          <p:cNvSpPr>
            <a:spLocks noGrp="1"/>
          </p:cNvSpPr>
          <p:nvPr>
            <p:ph idx="18"/>
          </p:nvPr>
        </p:nvSpPr>
        <p:spPr/>
        <p:txBody>
          <a:bodyPr/>
          <a:lstStyle/>
          <a:p>
            <a:r>
              <a:rPr lang="en-IN" dirty="0"/>
              <a:t>Contributed in the security of the web-app project as well as SRS documentation </a:t>
            </a:r>
          </a:p>
        </p:txBody>
      </p:sp>
      <p:sp>
        <p:nvSpPr>
          <p:cNvPr id="11" name="Content Placeholder 10">
            <a:extLst>
              <a:ext uri="{FF2B5EF4-FFF2-40B4-BE49-F238E27FC236}">
                <a16:creationId xmlns:a16="http://schemas.microsoft.com/office/drawing/2014/main" id="{7CB63DB9-E768-4A0A-8E4E-C85F26F5AAED}"/>
              </a:ext>
            </a:extLst>
          </p:cNvPr>
          <p:cNvSpPr>
            <a:spLocks noGrp="1"/>
          </p:cNvSpPr>
          <p:nvPr>
            <p:ph idx="19"/>
          </p:nvPr>
        </p:nvSpPr>
        <p:spPr/>
        <p:txBody>
          <a:bodyPr/>
          <a:lstStyle/>
          <a:p>
            <a:r>
              <a:rPr lang="en-IN" dirty="0"/>
              <a:t>ATEEB ASHFAQUE</a:t>
            </a:r>
          </a:p>
        </p:txBody>
      </p:sp>
      <p:sp>
        <p:nvSpPr>
          <p:cNvPr id="12" name="Content Placeholder 11">
            <a:extLst>
              <a:ext uri="{FF2B5EF4-FFF2-40B4-BE49-F238E27FC236}">
                <a16:creationId xmlns:a16="http://schemas.microsoft.com/office/drawing/2014/main" id="{F1C59811-7013-40D2-913A-EA84C98B85D9}"/>
              </a:ext>
            </a:extLst>
          </p:cNvPr>
          <p:cNvSpPr>
            <a:spLocks noGrp="1"/>
          </p:cNvSpPr>
          <p:nvPr>
            <p:ph idx="20"/>
          </p:nvPr>
        </p:nvSpPr>
        <p:spPr/>
        <p:txBody>
          <a:bodyPr/>
          <a:lstStyle/>
          <a:p>
            <a:r>
              <a:rPr lang="en-IN" dirty="0"/>
              <a:t>Contributed in the Data Scraping of the project</a:t>
            </a:r>
          </a:p>
        </p:txBody>
      </p:sp>
      <p:sp>
        <p:nvSpPr>
          <p:cNvPr id="13" name="Content Placeholder 12">
            <a:extLst>
              <a:ext uri="{FF2B5EF4-FFF2-40B4-BE49-F238E27FC236}">
                <a16:creationId xmlns:a16="http://schemas.microsoft.com/office/drawing/2014/main" id="{38335750-0D28-48F2-A01C-309EF6A97864}"/>
              </a:ext>
            </a:extLst>
          </p:cNvPr>
          <p:cNvSpPr>
            <a:spLocks noGrp="1"/>
          </p:cNvSpPr>
          <p:nvPr>
            <p:ph idx="21"/>
          </p:nvPr>
        </p:nvSpPr>
        <p:spPr/>
        <p:txBody>
          <a:bodyPr/>
          <a:lstStyle/>
          <a:p>
            <a:r>
              <a:rPr lang="en-IN" dirty="0"/>
              <a:t>ARSHPREET SINGH BHATIA</a:t>
            </a:r>
          </a:p>
        </p:txBody>
      </p:sp>
      <p:pic>
        <p:nvPicPr>
          <p:cNvPr id="27" name="Picture Placeholder 26">
            <a:extLst>
              <a:ext uri="{FF2B5EF4-FFF2-40B4-BE49-F238E27FC236}">
                <a16:creationId xmlns:a16="http://schemas.microsoft.com/office/drawing/2014/main" id="{75E2328D-0B99-4720-8C15-97721BBB2DAE}"/>
              </a:ext>
            </a:extLst>
          </p:cNvPr>
          <p:cNvPicPr>
            <a:picLocks noGrp="1" noChangeAspect="1"/>
          </p:cNvPicPr>
          <p:nvPr>
            <p:ph type="pic" sz="quarter" idx="15"/>
          </p:nvPr>
        </p:nvPicPr>
        <p:blipFill rotWithShape="1">
          <a:blip r:embed="rId6"/>
          <a:srcRect t="29765" b="29765"/>
          <a:stretch/>
        </p:blipFill>
        <p:spPr/>
      </p:pic>
    </p:spTree>
    <p:extLst>
      <p:ext uri="{BB962C8B-B14F-4D97-AF65-F5344CB8AC3E}">
        <p14:creationId xmlns:p14="http://schemas.microsoft.com/office/powerpoint/2010/main" val="32274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endParaRPr lang="en-US" dirty="0"/>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endParaRPr lang="en-US" dirty="0"/>
          </a:p>
        </p:txBody>
      </p:sp>
      <p:pic>
        <p:nvPicPr>
          <p:cNvPr id="8" name="Picture Placeholder 7">
            <a:extLst>
              <a:ext uri="{FF2B5EF4-FFF2-40B4-BE49-F238E27FC236}">
                <a16:creationId xmlns:a16="http://schemas.microsoft.com/office/drawing/2014/main" id="{53344C42-36F9-409A-98D5-06892E35D35B}"/>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l="16667" r="16667"/>
          <a:stretch>
            <a:fillRect/>
          </a:stretch>
        </p:blipFill>
        <p:spPr/>
      </p:pic>
      <p:pic>
        <p:nvPicPr>
          <p:cNvPr id="12" name="Picture 11">
            <a:extLst>
              <a:ext uri="{FF2B5EF4-FFF2-40B4-BE49-F238E27FC236}">
                <a16:creationId xmlns:a16="http://schemas.microsoft.com/office/drawing/2014/main" id="{8BBD4028-54AF-488E-875E-B8107FBF048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12651" y="233916"/>
            <a:ext cx="11674549" cy="6368903"/>
          </a:xfrm>
          <a:prstGeom prst="rect">
            <a:avLst/>
          </a:prstGeom>
        </p:spPr>
      </p:pic>
      <p:sp>
        <p:nvSpPr>
          <p:cNvPr id="13" name="TextBox 12">
            <a:extLst>
              <a:ext uri="{FF2B5EF4-FFF2-40B4-BE49-F238E27FC236}">
                <a16:creationId xmlns:a16="http://schemas.microsoft.com/office/drawing/2014/main" id="{6C27EBAF-3E36-491E-A6A2-1C7CEF2BA111}"/>
              </a:ext>
            </a:extLst>
          </p:cNvPr>
          <p:cNvSpPr txBox="1"/>
          <p:nvPr/>
        </p:nvSpPr>
        <p:spPr>
          <a:xfrm>
            <a:off x="2090737" y="5934075"/>
            <a:ext cx="8010525" cy="230832"/>
          </a:xfrm>
          <a:prstGeom prst="rect">
            <a:avLst/>
          </a:prstGeom>
          <a:noFill/>
        </p:spPr>
        <p:txBody>
          <a:bodyPr wrap="square" rtlCol="0">
            <a:spAutoFit/>
          </a:bodyPr>
          <a:lstStyle/>
          <a:p>
            <a:endParaRPr lang="en-IN" sz="900" dirty="0"/>
          </a:p>
        </p:txBody>
      </p:sp>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ABOUT</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WHAT IS THE IDEA ABOUT?</a:t>
            </a:r>
          </a:p>
        </p:txBody>
      </p:sp>
      <p:pic>
        <p:nvPicPr>
          <p:cNvPr id="18" name="Picture Placeholder 17">
            <a:extLst>
              <a:ext uri="{FF2B5EF4-FFF2-40B4-BE49-F238E27FC236}">
                <a16:creationId xmlns:a16="http://schemas.microsoft.com/office/drawing/2014/main" id="{8D767728-0BCE-4D7D-90AD-24147F0AB044}"/>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IDEA OF THE PROJECT</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The idea is to create an online platform for the students to test their knowledge</a:t>
            </a:r>
          </a:p>
          <a:p>
            <a:r>
              <a:rPr lang="en-US" dirty="0"/>
              <a:t>An online exam provides flexibility and security to the examination process. Once all the questions are uploaded in the system, the system can shuffle and give questions in different orders to different students. </a:t>
            </a:r>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19" name="Picture Placeholder 18">
            <a:extLst>
              <a:ext uri="{FF2B5EF4-FFF2-40B4-BE49-F238E27FC236}">
                <a16:creationId xmlns:a16="http://schemas.microsoft.com/office/drawing/2014/main" id="{43757572-950D-4A85-890F-3FBB3F93533C}"/>
              </a:ext>
            </a:extLst>
          </p:cNvPr>
          <p:cNvPicPr>
            <a:picLocks noGrp="1" noChangeAspect="1"/>
          </p:cNvPicPr>
          <p:nvPr>
            <p:ph type="pic" sz="quarter" idx="13"/>
          </p:nvPr>
        </p:nvPicPr>
        <p:blipFill>
          <a:blip r:embed="rId3"/>
          <a:srcRect t="6967" b="6967"/>
          <a:stretch>
            <a:fillRect/>
          </a:stretch>
        </p:blipFill>
        <p:spPr>
          <a:xfrm>
            <a:off x="2992800" y="2499360"/>
            <a:ext cx="6206400" cy="4358640"/>
          </a:xfrm>
        </p:spPr>
      </p:pic>
    </p:spTree>
    <p:extLst>
      <p:ext uri="{BB962C8B-B14F-4D97-AF65-F5344CB8AC3E}">
        <p14:creationId xmlns:p14="http://schemas.microsoft.com/office/powerpoint/2010/main" val="318753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E900-B66C-4CEA-98B6-3E8E02F84DA5}"/>
              </a:ext>
            </a:extLst>
          </p:cNvPr>
          <p:cNvSpPr>
            <a:spLocks noGrp="1"/>
          </p:cNvSpPr>
          <p:nvPr>
            <p:ph type="title"/>
          </p:nvPr>
        </p:nvSpPr>
        <p:spPr>
          <a:xfrm>
            <a:off x="186328" y="2766217"/>
            <a:ext cx="4937211" cy="1325563"/>
          </a:xfrm>
        </p:spPr>
        <p:txBody>
          <a:bodyPr/>
          <a:lstStyle/>
          <a:p>
            <a:r>
              <a:rPr lang="en-IN" sz="7200" dirty="0"/>
              <a:t>OVERVIEW</a:t>
            </a:r>
          </a:p>
        </p:txBody>
      </p:sp>
      <p:sp>
        <p:nvSpPr>
          <p:cNvPr id="4" name="Slide Number Placeholder 3">
            <a:extLst>
              <a:ext uri="{FF2B5EF4-FFF2-40B4-BE49-F238E27FC236}">
                <a16:creationId xmlns:a16="http://schemas.microsoft.com/office/drawing/2014/main" id="{B0CA7F57-C494-481F-8D15-2B355C1275DC}"/>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pic>
        <p:nvPicPr>
          <p:cNvPr id="22" name="Picture Placeholder 21">
            <a:extLst>
              <a:ext uri="{FF2B5EF4-FFF2-40B4-BE49-F238E27FC236}">
                <a16:creationId xmlns:a16="http://schemas.microsoft.com/office/drawing/2014/main" id="{2A7161C7-FF20-4DAD-93CB-A0953506C3C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a:fillRect/>
          </a:stretch>
        </p:blipFill>
        <p:spPr>
          <a:xfrm>
            <a:off x="5643153" y="1089255"/>
            <a:ext cx="4679489" cy="4679489"/>
          </a:xfrm>
        </p:spPr>
      </p:pic>
      <p:sp>
        <p:nvSpPr>
          <p:cNvPr id="15" name="Content Placeholder 14">
            <a:extLst>
              <a:ext uri="{FF2B5EF4-FFF2-40B4-BE49-F238E27FC236}">
                <a16:creationId xmlns:a16="http://schemas.microsoft.com/office/drawing/2014/main" id="{C8C4D054-EC4D-43AF-ACFA-BD92E8F6C6E7}"/>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334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CONCEPT</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marL="342900" indent="-342900">
              <a:buAutoNum type="arabicPeriod"/>
            </a:pPr>
            <a:r>
              <a:rPr lang="en-US" sz="1800" dirty="0"/>
              <a:t>DESGINING</a:t>
            </a:r>
          </a:p>
          <a:p>
            <a:pPr marL="342900" indent="-342900">
              <a:buAutoNum type="arabicPeriod"/>
            </a:pPr>
            <a:r>
              <a:rPr lang="en-US" sz="1800" dirty="0"/>
              <a:t>DATABASE</a:t>
            </a:r>
          </a:p>
          <a:p>
            <a:pPr marL="342900" indent="-342900">
              <a:buAutoNum type="arabicPeriod"/>
            </a:pPr>
            <a:r>
              <a:rPr lang="en-US" sz="1800" dirty="0"/>
              <a:t>CONNECTIVITY</a:t>
            </a:r>
          </a:p>
          <a:p>
            <a:pPr marL="342900" indent="-342900">
              <a:buAutoNum type="arabicPeriod"/>
            </a:pPr>
            <a:r>
              <a:rPr lang="en-US" sz="1800" dirty="0"/>
              <a:t>FUNCTIONALITY</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1026" name="Picture 2">
            <a:extLst>
              <a:ext uri="{FF2B5EF4-FFF2-40B4-BE49-F238E27FC236}">
                <a16:creationId xmlns:a16="http://schemas.microsoft.com/office/drawing/2014/main" id="{95C0E41B-1984-446C-9438-AADFDE60C95C}"/>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1528" r="215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561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DESIGNING</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US" sz="1800" dirty="0" err="1"/>
              <a:t>Desigining</a:t>
            </a:r>
            <a:r>
              <a:rPr lang="en-US" sz="1800" dirty="0"/>
              <a:t> is the backbone of every project without designing it is not possible to make the projects look good. For the designing of our project we've used some most common languages and libraries such as html, </a:t>
            </a:r>
            <a:r>
              <a:rPr lang="en-US" sz="1800" dirty="0" err="1"/>
              <a:t>css</a:t>
            </a:r>
            <a:r>
              <a:rPr lang="en-US" sz="1800" dirty="0"/>
              <a:t> and bootstrap. Html was used to build the structure of the website. We've added bootstrap for using its pre defined libraries of </a:t>
            </a:r>
            <a:r>
              <a:rPr lang="en-US" sz="1800" dirty="0" err="1"/>
              <a:t>css</a:t>
            </a:r>
            <a:r>
              <a:rPr lang="en-US" sz="1800" dirty="0"/>
              <a:t> and java script and used another </a:t>
            </a:r>
            <a:r>
              <a:rPr lang="en-US" sz="1800" dirty="0" err="1"/>
              <a:t>css</a:t>
            </a:r>
            <a:r>
              <a:rPr lang="en-US" sz="1800" dirty="0"/>
              <a:t> files apart from bootstrap </a:t>
            </a:r>
            <a:r>
              <a:rPr lang="en-US" sz="1800" dirty="0" err="1"/>
              <a:t>css</a:t>
            </a:r>
            <a:r>
              <a:rPr lang="en-US" sz="1800" dirty="0"/>
              <a:t> for doing some custom designing in our website.</a:t>
            </a: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6</a:t>
            </a:fld>
            <a:endParaRPr lang="en-US" dirty="0"/>
          </a:p>
        </p:txBody>
      </p:sp>
      <p:pic>
        <p:nvPicPr>
          <p:cNvPr id="14" name="Picture Placeholder 13">
            <a:extLst>
              <a:ext uri="{FF2B5EF4-FFF2-40B4-BE49-F238E27FC236}">
                <a16:creationId xmlns:a16="http://schemas.microsoft.com/office/drawing/2014/main" id="{380FA4C3-8009-4A60-B52B-E43B28FF50D8}"/>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4145" b="4145"/>
          <a:stretch>
            <a:fillRect/>
          </a:stretch>
        </p:blipFill>
        <p:spPr/>
      </p:pic>
      <p:sp>
        <p:nvSpPr>
          <p:cNvPr id="15" name="TextBox 14">
            <a:extLst>
              <a:ext uri="{FF2B5EF4-FFF2-40B4-BE49-F238E27FC236}">
                <a16:creationId xmlns:a16="http://schemas.microsoft.com/office/drawing/2014/main" id="{FB7765A5-3285-4F72-B39E-146887928E6E}"/>
              </a:ext>
            </a:extLst>
          </p:cNvPr>
          <p:cNvSpPr txBox="1"/>
          <p:nvPr/>
        </p:nvSpPr>
        <p:spPr>
          <a:xfrm>
            <a:off x="5455212" y="5873384"/>
            <a:ext cx="4884848" cy="230832"/>
          </a:xfrm>
          <a:prstGeom prst="rect">
            <a:avLst/>
          </a:prstGeom>
          <a:noFill/>
        </p:spPr>
        <p:txBody>
          <a:bodyPr wrap="square" rtlCol="0">
            <a:spAutoFit/>
          </a:bodyPr>
          <a:lstStyle/>
          <a:p>
            <a:endParaRPr lang="en-IN" sz="900" dirty="0"/>
          </a:p>
        </p:txBody>
      </p:sp>
    </p:spTree>
    <p:extLst>
      <p:ext uri="{BB962C8B-B14F-4D97-AF65-F5344CB8AC3E}">
        <p14:creationId xmlns:p14="http://schemas.microsoft.com/office/powerpoint/2010/main" val="96173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E95B63-FEDD-4427-9E22-D9C6BB1FC305}"/>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4" name="Title 3">
            <a:extLst>
              <a:ext uri="{FF2B5EF4-FFF2-40B4-BE49-F238E27FC236}">
                <a16:creationId xmlns:a16="http://schemas.microsoft.com/office/drawing/2014/main" id="{E40AEF9B-D456-41D6-85D6-0D2C9F62E1ED}"/>
              </a:ext>
            </a:extLst>
          </p:cNvPr>
          <p:cNvSpPr>
            <a:spLocks noGrp="1"/>
          </p:cNvSpPr>
          <p:nvPr>
            <p:ph type="title"/>
          </p:nvPr>
        </p:nvSpPr>
        <p:spPr/>
        <p:txBody>
          <a:bodyPr/>
          <a:lstStyle/>
          <a:p>
            <a:r>
              <a:rPr lang="en-IN" dirty="0"/>
              <a:t>FRONT PAGE</a:t>
            </a:r>
          </a:p>
        </p:txBody>
      </p:sp>
      <p:sp>
        <p:nvSpPr>
          <p:cNvPr id="12" name="Content Placeholder 11">
            <a:extLst>
              <a:ext uri="{FF2B5EF4-FFF2-40B4-BE49-F238E27FC236}">
                <a16:creationId xmlns:a16="http://schemas.microsoft.com/office/drawing/2014/main" id="{D3BCD3DE-85DA-479A-A76E-1187650240CB}"/>
              </a:ext>
            </a:extLst>
          </p:cNvPr>
          <p:cNvSpPr>
            <a:spLocks noGrp="1"/>
          </p:cNvSpPr>
          <p:nvPr>
            <p:ph idx="1"/>
          </p:nvPr>
        </p:nvSpPr>
        <p:spPr/>
        <p:txBody>
          <a:bodyPr/>
          <a:lstStyle/>
          <a:p>
            <a:endParaRPr lang="en-IN"/>
          </a:p>
        </p:txBody>
      </p:sp>
      <p:pic>
        <p:nvPicPr>
          <p:cNvPr id="13" name="Content Placeholder 9">
            <a:extLst>
              <a:ext uri="{FF2B5EF4-FFF2-40B4-BE49-F238E27FC236}">
                <a16:creationId xmlns:a16="http://schemas.microsoft.com/office/drawing/2014/main" id="{1200550E-0860-428B-915E-184019B74FD3}"/>
              </a:ext>
            </a:extLst>
          </p:cNvPr>
          <p:cNvPicPr>
            <a:picLocks noChangeAspect="1"/>
          </p:cNvPicPr>
          <p:nvPr/>
        </p:nvPicPr>
        <p:blipFill>
          <a:blip r:embed="rId2"/>
          <a:stretch>
            <a:fillRect/>
          </a:stretch>
        </p:blipFill>
        <p:spPr>
          <a:xfrm>
            <a:off x="515938" y="1314994"/>
            <a:ext cx="10837861" cy="4861969"/>
          </a:xfrm>
          <a:prstGeom prst="rect">
            <a:avLst/>
          </a:prstGeom>
        </p:spPr>
      </p:pic>
    </p:spTree>
    <p:extLst>
      <p:ext uri="{BB962C8B-B14F-4D97-AF65-F5344CB8AC3E}">
        <p14:creationId xmlns:p14="http://schemas.microsoft.com/office/powerpoint/2010/main" val="259791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52909F-70B8-4C59-8800-4982E193BAAF}"/>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6" name="Picture Placeholder 5">
            <a:extLst>
              <a:ext uri="{FF2B5EF4-FFF2-40B4-BE49-F238E27FC236}">
                <a16:creationId xmlns:a16="http://schemas.microsoft.com/office/drawing/2014/main" id="{F1B0F210-30E8-4896-90DC-6F50531C46C3}"/>
              </a:ext>
            </a:extLst>
          </p:cNvPr>
          <p:cNvPicPr>
            <a:picLocks noGrp="1" noChangeAspect="1"/>
          </p:cNvPicPr>
          <p:nvPr>
            <p:ph type="pic" sz="quarter" idx="13"/>
          </p:nvPr>
        </p:nvPicPr>
        <p:blipFill>
          <a:blip r:embed="rId2"/>
          <a:srcRect l="24511" r="24511"/>
          <a:stretch>
            <a:fillRect/>
          </a:stretch>
        </p:blipFill>
        <p:spPr/>
      </p:pic>
      <p:sp>
        <p:nvSpPr>
          <p:cNvPr id="5" name="Title 4">
            <a:extLst>
              <a:ext uri="{FF2B5EF4-FFF2-40B4-BE49-F238E27FC236}">
                <a16:creationId xmlns:a16="http://schemas.microsoft.com/office/drawing/2014/main" id="{EA9E2075-31A5-436B-8E16-2B47C4FFC3B0}"/>
              </a:ext>
            </a:extLst>
          </p:cNvPr>
          <p:cNvSpPr>
            <a:spLocks noGrp="1"/>
          </p:cNvSpPr>
          <p:nvPr>
            <p:ph type="title"/>
          </p:nvPr>
        </p:nvSpPr>
        <p:spPr/>
        <p:txBody>
          <a:bodyPr/>
          <a:lstStyle/>
          <a:p>
            <a:r>
              <a:rPr lang="en-IN" dirty="0"/>
              <a:t>LOG-IN </a:t>
            </a:r>
          </a:p>
        </p:txBody>
      </p:sp>
      <p:pic>
        <p:nvPicPr>
          <p:cNvPr id="15" name="Content Placeholder 14">
            <a:extLst>
              <a:ext uri="{FF2B5EF4-FFF2-40B4-BE49-F238E27FC236}">
                <a16:creationId xmlns:a16="http://schemas.microsoft.com/office/drawing/2014/main" id="{40343C17-A339-4092-8EA1-83C6B548A894}"/>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820737" y="1825625"/>
            <a:ext cx="4351338" cy="4351338"/>
          </a:xfrm>
        </p:spPr>
      </p:pic>
    </p:spTree>
    <p:extLst>
      <p:ext uri="{BB962C8B-B14F-4D97-AF65-F5344CB8AC3E}">
        <p14:creationId xmlns:p14="http://schemas.microsoft.com/office/powerpoint/2010/main" val="804774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DBD1E7-6FC1-4D7D-A98F-7348620A446D}"/>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pic>
        <p:nvPicPr>
          <p:cNvPr id="7" name="Content Placeholder 6">
            <a:extLst>
              <a:ext uri="{FF2B5EF4-FFF2-40B4-BE49-F238E27FC236}">
                <a16:creationId xmlns:a16="http://schemas.microsoft.com/office/drawing/2014/main" id="{4983CEAB-637F-49EC-AAD5-E55069771FAA}"/>
              </a:ext>
            </a:extLst>
          </p:cNvPr>
          <p:cNvPicPr>
            <a:picLocks noGrp="1" noChangeAspect="1"/>
          </p:cNvPicPr>
          <p:nvPr>
            <p:ph idx="1"/>
          </p:nvPr>
        </p:nvPicPr>
        <p:blipFill>
          <a:blip r:embed="rId2"/>
          <a:stretch>
            <a:fillRect/>
          </a:stretch>
        </p:blipFill>
        <p:spPr>
          <a:xfrm>
            <a:off x="1349830" y="1825625"/>
            <a:ext cx="9344296" cy="4351338"/>
          </a:xfrm>
        </p:spPr>
      </p:pic>
      <p:sp>
        <p:nvSpPr>
          <p:cNvPr id="4" name="Title 3">
            <a:extLst>
              <a:ext uri="{FF2B5EF4-FFF2-40B4-BE49-F238E27FC236}">
                <a16:creationId xmlns:a16="http://schemas.microsoft.com/office/drawing/2014/main" id="{5A243EBF-A34D-4814-94C2-29872E198BB4}"/>
              </a:ext>
            </a:extLst>
          </p:cNvPr>
          <p:cNvSpPr>
            <a:spLocks noGrp="1"/>
          </p:cNvSpPr>
          <p:nvPr>
            <p:ph type="title"/>
          </p:nvPr>
        </p:nvSpPr>
        <p:spPr/>
        <p:txBody>
          <a:bodyPr/>
          <a:lstStyle/>
          <a:p>
            <a:r>
              <a:rPr lang="en-IN" dirty="0"/>
              <a:t>INSTRUCTIONS</a:t>
            </a:r>
          </a:p>
        </p:txBody>
      </p:sp>
    </p:spTree>
    <p:extLst>
      <p:ext uri="{BB962C8B-B14F-4D97-AF65-F5344CB8AC3E}">
        <p14:creationId xmlns:p14="http://schemas.microsoft.com/office/powerpoint/2010/main" val="1017129007"/>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238</TotalTime>
  <Words>448</Words>
  <Application>Microsoft Office PowerPoint</Application>
  <PresentationFormat>Widescreen</PresentationFormat>
  <Paragraphs>88</Paragraphs>
  <Slides>17</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Corbel</vt:lpstr>
      <vt:lpstr>Office Theme</vt:lpstr>
      <vt:lpstr>Online examination system</vt:lpstr>
      <vt:lpstr>ABOUT</vt:lpstr>
      <vt:lpstr>IDEA OF THE PROJECT</vt:lpstr>
      <vt:lpstr>OVERVIEW</vt:lpstr>
      <vt:lpstr>CONCEPT</vt:lpstr>
      <vt:lpstr>DESIGNING</vt:lpstr>
      <vt:lpstr>FRONT PAGE</vt:lpstr>
      <vt:lpstr>LOG-IN </vt:lpstr>
      <vt:lpstr>INSTRUCTIONS</vt:lpstr>
      <vt:lpstr>DATABASE AND CONNECTIVITY</vt:lpstr>
      <vt:lpstr>FUNCTIONALITY</vt:lpstr>
      <vt:lpstr>WORKING</vt:lpstr>
      <vt:lpstr>PROBLEM STATEMENTS</vt:lpstr>
      <vt:lpstr>Future upgradation:</vt:lpstr>
      <vt:lpstr>team</vt:lpstr>
      <vt:lpstr>TEAM CONTD.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QUIZ SCRUM [OQS]</dc:title>
  <dc:creator>Charudatta Padhye</dc:creator>
  <cp:lastModifiedBy>ashish singh</cp:lastModifiedBy>
  <cp:revision>27</cp:revision>
  <dcterms:created xsi:type="dcterms:W3CDTF">2020-09-27T13:04:20Z</dcterms:created>
  <dcterms:modified xsi:type="dcterms:W3CDTF">2020-10-15T02:28:28Z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